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2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06/10/1428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10</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11</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12</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7</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8</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9</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bg>
      <p:bgRef idx="1002">
        <a:schemeClr val="bg2"/>
      </p:bgRef>
    </p:bg>
    <p:spTree>
      <p:nvGrpSpPr>
        <p:cNvPr id="1" name=""/>
        <p:cNvGrpSpPr/>
        <p:nvPr/>
      </p:nvGrpSpPr>
      <p:grpSpPr>
        <a:xfrm>
          <a:off x="0" y="0"/>
          <a:ext cx="0" cy="0"/>
          <a:chOff x="0" y="0"/>
          <a:chExt cx="0" cy="0"/>
        </a:xfrm>
      </p:grpSpPr>
      <p:sp>
        <p:nvSpPr>
          <p:cNvPr id="9" name="عنوان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ar-SA" smtClean="0"/>
              <a:t>انقر لتحرير نمط العنوان الرئيسي</a:t>
            </a:r>
            <a:endParaRPr kumimoji="0" lang="en-US"/>
          </a:p>
        </p:txBody>
      </p:sp>
      <p:sp>
        <p:nvSpPr>
          <p:cNvPr id="17" name="عنوان فرعي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ar-SA" smtClean="0"/>
              <a:t>انقر لتحرير نمط العنوان الثانوي الرئيسي</a:t>
            </a:r>
            <a:endParaRPr kumimoji="0" lang="en-US"/>
          </a:p>
        </p:txBody>
      </p:sp>
      <p:sp>
        <p:nvSpPr>
          <p:cNvPr id="30" name="عنصر نائب للتاريخ 29"/>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19" name="عنصر نائب للتذييل 18"/>
          <p:cNvSpPr>
            <a:spLocks noGrp="1"/>
          </p:cNvSpPr>
          <p:nvPr>
            <p:ph type="ftr" sz="quarter" idx="11"/>
          </p:nvPr>
        </p:nvSpPr>
        <p:spPr/>
        <p:txBody>
          <a:bodyPr/>
          <a:lstStyle/>
          <a:p>
            <a:endParaRPr lang="ar-SA"/>
          </a:p>
        </p:txBody>
      </p:sp>
      <p:sp>
        <p:nvSpPr>
          <p:cNvPr id="27" name="عنصر نائب لرقم الشريحة 26"/>
          <p:cNvSpPr>
            <a:spLocks noGrp="1"/>
          </p:cNvSpPr>
          <p:nvPr>
            <p:ph type="sldNum" sz="quarter" idx="12"/>
          </p:nvPr>
        </p:nvSpPr>
        <p:spPr/>
        <p:txBody>
          <a:bodyPr/>
          <a:lstStyle/>
          <a:p>
            <a:fld id="{F5F7CBDF-9379-4D9B-A85F-8CF6737B6461}"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914401"/>
            <a:ext cx="2057400" cy="5211763"/>
          </a:xfrm>
        </p:spPr>
        <p:txBody>
          <a:bodyPr vert="eaVer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457200" y="914401"/>
            <a:ext cx="6019800" cy="5211763"/>
          </a:xfrm>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محتوى 2"/>
          <p:cNvSpPr>
            <a:spLocks noGrp="1"/>
          </p:cNvSpPr>
          <p:nvPr>
            <p:ph idx="1"/>
          </p:nvPr>
        </p:nvSpPr>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bg>
      <p:bgRef idx="1002">
        <a:schemeClr val="bg2"/>
      </p:bgRef>
    </p:bg>
    <p:spTree>
      <p:nvGrpSpPr>
        <p:cNvPr id="1" name=""/>
        <p:cNvGrpSpPr/>
        <p:nvPr/>
      </p:nvGrpSpPr>
      <p:grpSpPr>
        <a:xfrm>
          <a:off x="0" y="0"/>
          <a:ext cx="0" cy="0"/>
          <a:chOff x="0" y="0"/>
          <a:chExt cx="0" cy="0"/>
        </a:xfrm>
      </p:grpSpPr>
      <p:sp>
        <p:nvSpPr>
          <p:cNvPr id="2" name="عنوان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ar-SA" smtClean="0"/>
              <a:t>انقر لتحرير أنماط النص الرئيسي</a:t>
            </a:r>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704088"/>
            <a:ext cx="8229600" cy="1143000"/>
          </a:xfrm>
        </p:spPr>
        <p:txBody>
          <a:bodyPr/>
          <a:lstStyle/>
          <a:p>
            <a:r>
              <a:rPr kumimoji="0" lang="ar-SA" smtClean="0"/>
              <a:t>انقر لتحرير نمط العنوان الرئيسي</a:t>
            </a:r>
            <a:endParaRPr kumimoji="0" lang="en-US"/>
          </a:p>
        </p:txBody>
      </p:sp>
      <p:sp>
        <p:nvSpPr>
          <p:cNvPr id="3" name="عنصر نائب للمحتوى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محتوى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704088"/>
            <a:ext cx="8229600" cy="1143000"/>
          </a:xfrm>
        </p:spPr>
        <p:txBody>
          <a:bodyPr tIns="45720" anchor="b"/>
          <a:lstStyle>
            <a:lvl1pPr>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4" name="عنصر نائب للنص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5" name="عنصر نائب للمحتوى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6" name="عنصر نائب للمحتوى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7" name="عنصر نائب للتاريخ 6"/>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9" name="عنصر نائب لرقم الشريحة 8"/>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ar-SA" smtClean="0"/>
              <a:t>انقر لتحرير أنماط النص الرئيسي</a:t>
            </a:r>
          </a:p>
        </p:txBody>
      </p:sp>
      <p:sp>
        <p:nvSpPr>
          <p:cNvPr id="4" name="عنصر نائب للمحتوى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spTree>
      <p:nvGrpSpPr>
        <p:cNvPr id="1" name=""/>
        <p:cNvGrpSpPr/>
        <p:nvPr/>
      </p:nvGrpSpPr>
      <p:grpSpPr>
        <a:xfrm>
          <a:off x="0" y="0"/>
          <a:ext cx="0" cy="0"/>
          <a:chOff x="0" y="0"/>
          <a:chExt cx="0" cy="0"/>
        </a:xfrm>
      </p:grpSpPr>
      <p:sp>
        <p:nvSpPr>
          <p:cNvPr id="9" name="مستطيل ذو زاوية واحدة مخدوشة ودائرية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مثلث قائم الزاوية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عنوان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ar-SA" smtClean="0"/>
              <a:t>انقر لتحرير نمط العنوان الرئيسي</a:t>
            </a:r>
            <a:endParaRPr kumimoji="0" lang="en-US"/>
          </a:p>
        </p:txBody>
      </p:sp>
      <p:sp>
        <p:nvSpPr>
          <p:cNvPr id="4" name="عنصر نائب للنص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ar-SA" smtClean="0"/>
              <a:t>انقر لتحرير أنماط النص الرئيسي</a:t>
            </a:r>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a:xfrm>
            <a:off x="8077200" y="6356350"/>
            <a:ext cx="609600" cy="365125"/>
          </a:xfrm>
        </p:spPr>
        <p:txBody>
          <a:bodyPr/>
          <a:lstStyle/>
          <a:p>
            <a:fld id="{F5F7CBDF-9379-4D9B-A85F-8CF6737B6461}" type="slidenum">
              <a:rPr lang="ar-SA" smtClean="0"/>
              <a:pPr/>
              <a:t>‹#›</a:t>
            </a:fld>
            <a:endParaRPr lang="ar-SA"/>
          </a:p>
        </p:txBody>
      </p:sp>
      <p:sp>
        <p:nvSpPr>
          <p:cNvPr id="3" name="عنصر نائب للصورة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ar-SA" smtClean="0"/>
              <a:t>انقر فوق الرمز لإضافة صورة</a:t>
            </a:r>
            <a:endParaRPr kumimoji="0" lang="en-US" dirty="0"/>
          </a:p>
        </p:txBody>
      </p:sp>
      <p:sp>
        <p:nvSpPr>
          <p:cNvPr id="10" name="شكل حر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شكل حر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شكل حر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شكل حر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عنصر نائب للعنوان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ar-SA" smtClean="0"/>
              <a:t>انقر لتحرير نمط العنوان الرئيسي</a:t>
            </a:r>
            <a:endParaRPr kumimoji="0" lang="en-US"/>
          </a:p>
        </p:txBody>
      </p:sp>
      <p:sp>
        <p:nvSpPr>
          <p:cNvPr id="30" name="عنصر نائب للنص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10" name="عنصر نائب للتاريخ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8E7D1C3-EF8A-42DA-8F38-821AA6A8E059}" type="datetimeFigureOut">
              <a:rPr lang="ar-SA" smtClean="0"/>
              <a:pPr/>
              <a:t>06/10/1428</a:t>
            </a:fld>
            <a:endParaRPr lang="ar-SA"/>
          </a:p>
        </p:txBody>
      </p:sp>
      <p:sp>
        <p:nvSpPr>
          <p:cNvPr id="22" name="عنصر نائب للتذييل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ar-SA"/>
          </a:p>
        </p:txBody>
      </p:sp>
      <p:sp>
        <p:nvSpPr>
          <p:cNvPr id="18" name="عنصر نائب لرقم الشريحة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5F7CBDF-9379-4D9B-A85F-8CF6737B6461}" type="slidenum">
              <a:rPr lang="ar-SA" smtClean="0"/>
              <a:pPr/>
              <a:t>‹#›</a:t>
            </a:fld>
            <a:endParaRPr lang="ar-SA"/>
          </a:p>
        </p:txBody>
      </p:sp>
      <p:grpSp>
        <p:nvGrpSpPr>
          <p:cNvPr id="2" name="مجموعة 1"/>
          <p:cNvGrpSpPr/>
          <p:nvPr/>
        </p:nvGrpSpPr>
        <p:grpSpPr>
          <a:xfrm>
            <a:off x="-19017" y="202408"/>
            <a:ext cx="9180548" cy="649224"/>
            <a:chOff x="-19045" y="216550"/>
            <a:chExt cx="9180548" cy="649224"/>
          </a:xfrm>
        </p:grpSpPr>
        <p:sp>
          <p:nvSpPr>
            <p:cNvPr id="12" name="شكل حر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شكل حر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hyperlink" Target="http://top-paying-keywords.com/affiliates.ht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800" b="1" u="sng" dirty="0" smtClean="0">
                <a:hlinkClick r:id="rId4"/>
              </a:rPr>
              <a:t>Why participate with us ?</a:t>
            </a:r>
            <a:r>
              <a:rPr lang="en-US" sz="4800" b="1" dirty="0" smtClean="0"/>
              <a:t> </a:t>
            </a:r>
            <a:endParaRPr lang="en-US" sz="4800" dirty="0" smtClean="0"/>
          </a:p>
          <a:p>
            <a:pPr algn="ctr"/>
            <a:endParaRPr lang="ar-SA" sz="2400" dirty="0"/>
          </a:p>
        </p:txBody>
      </p:sp>
      <p:pic>
        <p:nvPicPr>
          <p:cNvPr id="5" name="صورة 4" descr="egyfirst_lofgo.gif"/>
          <p:cNvPicPr>
            <a:picLocks noChangeAspect="1"/>
          </p:cNvPicPr>
          <p:nvPr/>
        </p:nvPicPr>
        <p:blipFill>
          <a:blip r:embed="rId5"/>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8" name="WhyParticipateWithUs.wav">
            <a:hlinkClick r:id="" action="ppaction://media"/>
          </p:cNvPr>
          <p:cNvPicPr>
            <a:picLocks noRot="1" noChangeAspect="1"/>
          </p:cNvPicPr>
          <p:nvPr>
            <a:wavAudioFile r:embed="rId1" name="WhyParticipateWithUs.wav"/>
          </p:nvPr>
        </p:nvPicPr>
        <p:blipFill>
          <a:blip r:embed="rId6"/>
          <a:stretch>
            <a:fillRect/>
          </a:stretch>
        </p:blipFill>
        <p:spPr>
          <a:xfrm>
            <a:off x="762000" y="38862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Finding those ads is essential and important to making the most money possible, and this is where the benefits of our list is truly realized.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When you see the amount of money your site makes on a single day with a 1.5% click rate and average clicks of $.01 compared to the same 1.5% click rate and an average click of $1.00 you can see the huge potential.</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Take the average click price and increase it, and you can see again the profits continue to rise.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If you are looking for a great way to help people make money, and make money yourself then you are likely to be a perfect candidate for our affiliate program.</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strive to make things the easiest possible for anyone to be successful at Google AdSense and we invite you to join our program.</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With commissions as generous as 50%, plus our list updated every 14 days we are the best affiliate program you will find anywhere to help you boost your income using the top paying keywords.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From blogs, to directories and everything in between, our keyword list is designed to help anyone regardless of internet experience increase the average amount they are being paid for clicks on their website.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This huge and massive increase is quite exciting for most who simply could not raise their profits otherwise.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You are being given the opportunity to not only make money for yourself with up to 50% commissions, but also help others earn money as well.</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are talking about huge differences when you consider that without some guidance most people are doing good to be getting clicks that pay $.01.</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However, we all know that there are better paying ads out and around on the internet.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تدفق">
  <a:themeElements>
    <a:clrScheme name="تدفق">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تدفق">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تدفق">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98</TotalTime>
  <Words>466</Words>
  <Application>Microsoft Office PowerPoint</Application>
  <PresentationFormat>عرض على الشاشة (3:4)‏</PresentationFormat>
  <Paragraphs>48</Paragraphs>
  <Slides>12</Slides>
  <Notes>12</Notes>
  <HiddenSlides>0</HiddenSlides>
  <MMClips>1</MMClips>
  <ScaleCrop>false</ScaleCrop>
  <HeadingPairs>
    <vt:vector size="4" baseType="variant">
      <vt:variant>
        <vt:lpstr>سمة</vt:lpstr>
      </vt:variant>
      <vt:variant>
        <vt:i4>1</vt:i4>
      </vt:variant>
      <vt:variant>
        <vt:lpstr>عناوين الشرائح</vt:lpstr>
      </vt:variant>
      <vt:variant>
        <vt:i4>12</vt:i4>
      </vt:variant>
    </vt:vector>
  </HeadingPairs>
  <TitlesOfParts>
    <vt:vector size="13" baseType="lpstr">
      <vt:lpstr>تدفق</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18</cp:revision>
  <dcterms:created xsi:type="dcterms:W3CDTF">2007-10-17T03:37:46Z</dcterms:created>
  <dcterms:modified xsi:type="dcterms:W3CDTF">2007-10-17T14:09:32Z</dcterms:modified>
</cp:coreProperties>
</file>